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7A57B-11C3-17DA-1FFA-FDB5D18D0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9E8EFB-BAF3-EFB3-C613-0ECEDAC22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7FB277-1DF8-AF89-FC08-7950E6AE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873D70-9CE4-194A-4DC9-E49E85BCE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F98ED9-6D9F-78AC-1791-B2BCA02C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25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C4577-09A0-F0CC-EA93-6412131F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7D640A-5B5E-0F07-5022-7636B0A7A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3AD10-F865-775F-E42C-312EA8C2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3FCEC5-E5EF-D6C2-F5F5-04F692B9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9097C4-8DF8-31F6-CED7-1F78F02EC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38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383C9E-4BCE-CCEE-3D5E-5AF93F328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A20DB-3046-A093-E9CB-9E5FABF6C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227FF1-6EFE-C8BA-63CE-A56CF96C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762B58-149A-1D30-D7C1-D2D0B080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011FB-CFB7-C846-0253-CCDE1C0E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922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5050E-3E14-B0B1-680F-E02EAA1D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698BC-D4C4-9046-72F4-E1E12F1A2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E53AA-D2D6-6466-3C54-9E127876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DA146-F32A-5250-D5CE-C713192D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AD045E-6E53-695C-53E2-4C480EC6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79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7624A-CB7F-A86D-D306-5EC6A2E5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3EB273-9091-4F99-D04B-D7D3F39AB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48BBF3-4239-C221-AE70-8C8FF465C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16A3E-48D8-C848-962E-DEDD439E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8FA5A6-D266-007E-402E-981050E1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906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EC452-4A00-E592-2286-AD12F9BF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FD64BD-242D-EC81-BB6B-DDFE57B4F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0EA853-47D3-68AF-FFF9-159F57340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37BB54-3775-E3DA-2095-DFDC08521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6AF30E-87D2-724F-A0CC-8E3C9FEF4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492C33-B8D9-E8CE-D549-7BAABBCA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447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72D5C-D52A-8EF0-58E6-3FA28B7D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E9AD4E-2624-079B-139C-07D1C1BEE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0CC310-F213-4B74-1768-7FF781274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F6A8B4-63D7-35BC-513E-1B67D7B56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222C53-A489-E909-F92A-AA483D36AC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0CC8CB-0AC6-690E-37C0-DF0D04DD3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3AF58C-0EE9-5180-EF40-93F41A42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EBA746-9481-4DDB-B9DD-8532D5D5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720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CCB3A-CEAC-6E0B-9B97-3F81830C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4D5C97-4799-BDB5-D092-75279F90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CEECA5-F55E-1858-BAE8-D5348494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5327BF-A121-8D8A-0555-9D5DCFCA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071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4C8F12-CE59-2852-5016-DEDDCF58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C27E42-A1DC-A58A-F776-BAADEAF9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730396-C2D3-2265-ADC6-31D72FB4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65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7AAE7-0EF6-066C-890B-8FCB6251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A2550E-AFC5-0FDA-AEE7-7B22313B1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FAA297-7381-108F-BAAA-754614FBA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C0DB9C-C837-16D4-0611-A316C583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C26F42-6261-8725-9A4A-8827F9F4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8FC31D-452C-8A8E-E8C3-1F0527FE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44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F8CD1-40B3-CC96-4544-4CAB4384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AB59E2-2E9D-C61B-EB03-263447E138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DC9347-D716-E08F-8334-5552DBAEE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952037-E75F-1A67-4881-FD9D2873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4B6C83-8486-A972-DEAF-41B77AF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87023B-7F9E-7968-60C5-A7E1C224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64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9F9409-1D7F-8F6A-CAD4-F6D1A7AA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E2504B-1C46-004F-2F5B-C94E17FD7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B06661-64EE-6C92-AE84-908A5B680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3A2A8-3317-7441-930E-93FD485522E0}" type="datetimeFigureOut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8AF79C-58D2-38D5-9904-186546D88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06C86D-C42D-FDD0-F96C-B8FB3E70C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5DBD2-B724-EF45-9AB4-FBED1BC9E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75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2575A78-5A2C-DFF1-663B-9A40217C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03350"/>
            <a:ext cx="78486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0B1C31-9932-1F2C-2E8C-CCB5087D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323850"/>
            <a:ext cx="118745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04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FCC816-0DD6-8AA4-3866-457729BD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26"/>
            <a:ext cx="12192000" cy="59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3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61268F-8B40-CD72-CEF8-5C0B02A6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393700"/>
            <a:ext cx="95377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4DF210-FDEC-ECF5-37FE-265FEC0AE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552450"/>
            <a:ext cx="112903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34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D2D367-F301-9781-B2FC-D6157777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476250"/>
            <a:ext cx="118491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2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53AFE1-1201-6557-81AB-89410BB84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524000"/>
            <a:ext cx="10985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2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635BA8-D695-B7D2-4B98-914FF24F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38150"/>
            <a:ext cx="120777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7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15417A-111C-C50C-F313-F2076E955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00050"/>
            <a:ext cx="115062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4AD35C-5167-3510-23BC-1AACDAAF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08000"/>
            <a:ext cx="111887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9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81E1EF-A4D3-BBF8-DC77-990426EB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0650"/>
            <a:ext cx="118872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16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30B4E0-6104-0D97-B30B-BED36DA7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244600"/>
            <a:ext cx="6375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2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F8400F-4832-1BE3-8342-DC8E67C4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98450"/>
            <a:ext cx="80899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7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BA98D1-CA1B-7D8F-5480-949680415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066800"/>
            <a:ext cx="11455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</cp:revision>
  <dcterms:created xsi:type="dcterms:W3CDTF">2022-09-12T03:07:33Z</dcterms:created>
  <dcterms:modified xsi:type="dcterms:W3CDTF">2022-09-12T03:13:54Z</dcterms:modified>
</cp:coreProperties>
</file>